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48" r:id="rId1"/>
    <p:sldMasterId id="2147483650" r:id="rId2"/>
  </p:sldMasterIdLst>
  <p:notesMasterIdLst>
    <p:notesMasterId r:id="rId33"/>
  </p:notesMasterIdLst>
  <p:sldIdLst>
    <p:sldId id="256" r:id="rId3"/>
    <p:sldId id="257" r:id="rId4"/>
    <p:sldId id="258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7" r:id="rId19"/>
    <p:sldId id="285" r:id="rId20"/>
    <p:sldId id="286" r:id="rId21"/>
    <p:sldId id="288" r:id="rId22"/>
    <p:sldId id="289" r:id="rId23"/>
    <p:sldId id="290" r:id="rId24"/>
    <p:sldId id="291" r:id="rId25"/>
    <p:sldId id="292" r:id="rId26"/>
    <p:sldId id="294" r:id="rId27"/>
    <p:sldId id="295" r:id="rId28"/>
    <p:sldId id="296" r:id="rId29"/>
    <p:sldId id="297" r:id="rId30"/>
    <p:sldId id="270" r:id="rId31"/>
    <p:sldId id="271" r:id="rId32"/>
  </p:sldIdLst>
  <p:sldSz cx="9144000" cy="6858000" type="screen4x3"/>
  <p:notesSz cx="7302500" cy="95885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hsSwr0Rn44+Fg79SyXE1cdzAsQ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08"/>
    <p:restoredTop sz="94663"/>
  </p:normalViewPr>
  <p:slideViewPr>
    <p:cSldViewPr snapToGrid="0">
      <p:cViewPr varScale="1">
        <p:scale>
          <a:sx n="117" d="100"/>
          <a:sy n="117" d="100"/>
        </p:scale>
        <p:origin x="54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customschemas.google.com/relationships/presentationmetadata" Target="meta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38612" y="0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255712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75397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2740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8521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4925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79733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27346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9626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67309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28773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1769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3" name="Google Shape;193;p2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90988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21856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4771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09266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49080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82736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59373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00450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07699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4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5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4224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0200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3915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95162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2388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5713" y="720725"/>
            <a:ext cx="4792662" cy="3594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973137" y="4554537"/>
            <a:ext cx="5356225" cy="431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 txBox="1"/>
          <p:nvPr/>
        </p:nvSpPr>
        <p:spPr>
          <a:xfrm>
            <a:off x="4138612" y="9109075"/>
            <a:ext cx="316388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500" tIns="48250" rIns="96500" bIns="482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ahoma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9015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ctrTitle"/>
          </p:nvPr>
        </p:nvSpPr>
        <p:spPr>
          <a:xfrm>
            <a:off x="990600" y="1752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 descr="Rectangle: Click to edit Master text styles&#10;Second level&#10;Third level&#10;Fourth level&#10;Fifth level"/>
          <p:cNvSpPr txBox="1">
            <a:spLocks noGrp="1"/>
          </p:cNvSpPr>
          <p:nvPr>
            <p:ph type="subTitle" idx="1"/>
          </p:nvPr>
        </p:nvSpPr>
        <p:spPr>
          <a:xfrm>
            <a:off x="990600" y="330993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640"/>
              </a:spcBef>
              <a:spcAft>
                <a:spcPts val="0"/>
              </a:spcAft>
              <a:buSzPts val="1920"/>
              <a:buFont typeface="Noto Sans Symbols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710"/>
              <a:buChar char="⬥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dt" idx="10"/>
          </p:nvPr>
        </p:nvSpPr>
        <p:spPr>
          <a:xfrm>
            <a:off x="76200" y="6248400"/>
            <a:ext cx="350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ftr" idx="11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 and Chart" type="txAndChart">
  <p:cSld name="TEXT_AND_CHAR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1pPr>
            <a:lvl2pPr marL="914400" lvl="1" indent="-297180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2pPr>
            <a:lvl3pPr marL="1371600" lvl="2" indent="-337185" algn="l">
              <a:spcBef>
                <a:spcPts val="360"/>
              </a:spcBef>
              <a:spcAft>
                <a:spcPts val="0"/>
              </a:spcAft>
              <a:buSzPts val="1710"/>
              <a:buChar char="⬥"/>
              <a:defRPr/>
            </a:lvl3pPr>
            <a:lvl4pPr marL="1828800" lvl="3" indent="-302894" algn="l"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4pPr>
            <a:lvl5pPr marL="2286000" lvl="4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9pPr>
          </a:lstStyle>
          <a:p>
            <a:endParaRPr/>
          </a:p>
        </p:txBody>
      </p:sp>
      <p:sp>
        <p:nvSpPr>
          <p:cNvPr id="156" name="Google Shape;156;p19"/>
          <p:cNvSpPr>
            <a:spLocks noGrp="1"/>
          </p:cNvSpPr>
          <p:nvPr>
            <p:ph type="chart" idx="2"/>
          </p:nvPr>
        </p:nvSpPr>
        <p:spPr>
          <a:xfrm>
            <a:off x="4800600" y="19050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Noto Sans Symbols"/>
              <a:buChar char="❑"/>
              <a:defRPr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2280"/>
              <a:buFont typeface="Noto Sans Symbols"/>
              <a:buChar char="⬥"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dt" idx="10"/>
          </p:nvPr>
        </p:nvSpPr>
        <p:spPr>
          <a:xfrm>
            <a:off x="76200" y="6248400"/>
            <a:ext cx="350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ftr" idx="11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sldNum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Content" type="txAndObj">
  <p:cSld name="TEXT_AND_OBJEC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1pPr>
            <a:lvl2pPr marL="914400" lvl="1" indent="-297180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2pPr>
            <a:lvl3pPr marL="1371600" lvl="2" indent="-337185" algn="l">
              <a:spcBef>
                <a:spcPts val="360"/>
              </a:spcBef>
              <a:spcAft>
                <a:spcPts val="0"/>
              </a:spcAft>
              <a:buSzPts val="1710"/>
              <a:buChar char="⬥"/>
              <a:defRPr/>
            </a:lvl3pPr>
            <a:lvl4pPr marL="1828800" lvl="3" indent="-302894" algn="l"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4pPr>
            <a:lvl5pPr marL="2286000" lvl="4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9pPr>
          </a:lstStyle>
          <a:p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body" idx="2"/>
          </p:nvPr>
        </p:nvSpPr>
        <p:spPr>
          <a:xfrm>
            <a:off x="4800600" y="19050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1pPr>
            <a:lvl2pPr marL="914400" lvl="1" indent="-297180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2pPr>
            <a:lvl3pPr marL="1371600" lvl="2" indent="-337185" algn="l">
              <a:spcBef>
                <a:spcPts val="360"/>
              </a:spcBef>
              <a:spcAft>
                <a:spcPts val="0"/>
              </a:spcAft>
              <a:buSzPts val="1710"/>
              <a:buChar char="⬥"/>
              <a:defRPr/>
            </a:lvl3pPr>
            <a:lvl4pPr marL="1828800" lvl="3" indent="-302894" algn="l"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4pPr>
            <a:lvl5pPr marL="2286000" lvl="4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9pPr>
          </a:lstStyle>
          <a:p>
            <a:endParaRPr/>
          </a:p>
        </p:txBody>
      </p:sp>
      <p:sp>
        <p:nvSpPr>
          <p:cNvPr id="164" name="Google Shape;164;p20"/>
          <p:cNvSpPr txBox="1">
            <a:spLocks noGrp="1"/>
          </p:cNvSpPr>
          <p:nvPr>
            <p:ph type="dt" idx="10"/>
          </p:nvPr>
        </p:nvSpPr>
        <p:spPr>
          <a:xfrm>
            <a:off x="76200" y="6248400"/>
            <a:ext cx="350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ftr" idx="11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sldNum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>
            <a:spLocks noGrp="1"/>
          </p:cNvSpPr>
          <p:nvPr>
            <p:ph type="dt" idx="10"/>
          </p:nvPr>
        </p:nvSpPr>
        <p:spPr>
          <a:xfrm>
            <a:off x="76200" y="6248400"/>
            <a:ext cx="350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ftr" idx="11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1"/>
          <p:cNvSpPr txBox="1">
            <a:spLocks noGrp="1"/>
          </p:cNvSpPr>
          <p:nvPr>
            <p:ph type="sldNum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2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spcBef>
                <a:spcPts val="560"/>
              </a:spcBef>
              <a:spcAft>
                <a:spcPts val="0"/>
              </a:spcAft>
              <a:buSzPts val="1680"/>
              <a:buChar char="❑"/>
              <a:defRPr sz="2800"/>
            </a:lvl1pPr>
            <a:lvl2pPr marL="914400" lvl="1" indent="-320040" algn="l"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SzPts val="1900"/>
              <a:buChar char="⬥"/>
              <a:defRPr sz="2000"/>
            </a:lvl3pPr>
            <a:lvl4pPr marL="1828800" lvl="3" indent="-302894" algn="l">
              <a:spcBef>
                <a:spcPts val="360"/>
              </a:spcBef>
              <a:spcAft>
                <a:spcPts val="0"/>
              </a:spcAft>
              <a:buSzPts val="1170"/>
              <a:buChar char="■"/>
              <a:defRPr sz="1800"/>
            </a:lvl4pPr>
            <a:lvl5pPr marL="2286000" lvl="4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9pPr>
          </a:lstStyle>
          <a:p>
            <a:endParaRPr/>
          </a:p>
        </p:txBody>
      </p:sp>
      <p:sp>
        <p:nvSpPr>
          <p:cNvPr id="174" name="Google Shape;174;p22"/>
          <p:cNvSpPr txBox="1">
            <a:spLocks noGrp="1"/>
          </p:cNvSpPr>
          <p:nvPr>
            <p:ph type="body" idx="2"/>
          </p:nvPr>
        </p:nvSpPr>
        <p:spPr>
          <a:xfrm>
            <a:off x="4800600" y="19050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spcBef>
                <a:spcPts val="560"/>
              </a:spcBef>
              <a:spcAft>
                <a:spcPts val="0"/>
              </a:spcAft>
              <a:buSzPts val="1680"/>
              <a:buChar char="❑"/>
              <a:defRPr sz="2800"/>
            </a:lvl1pPr>
            <a:lvl2pPr marL="914400" lvl="1" indent="-320040" algn="l"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SzPts val="1900"/>
              <a:buChar char="⬥"/>
              <a:defRPr sz="2000"/>
            </a:lvl3pPr>
            <a:lvl4pPr marL="1828800" lvl="3" indent="-302894" algn="l">
              <a:spcBef>
                <a:spcPts val="360"/>
              </a:spcBef>
              <a:spcAft>
                <a:spcPts val="0"/>
              </a:spcAft>
              <a:buSzPts val="1170"/>
              <a:buChar char="■"/>
              <a:defRPr sz="1800"/>
            </a:lvl4pPr>
            <a:lvl5pPr marL="2286000" lvl="4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 sz="1800"/>
            </a:lvl9pPr>
          </a:lstStyle>
          <a:p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dt" idx="10"/>
          </p:nvPr>
        </p:nvSpPr>
        <p:spPr>
          <a:xfrm>
            <a:off x="76200" y="6248400"/>
            <a:ext cx="350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ftr" idx="11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sldNum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1pPr>
            <a:lvl2pPr marL="914400" lvl="1" indent="-297180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2pPr>
            <a:lvl3pPr marL="1371600" lvl="2" indent="-337185" algn="l">
              <a:spcBef>
                <a:spcPts val="360"/>
              </a:spcBef>
              <a:spcAft>
                <a:spcPts val="0"/>
              </a:spcAft>
              <a:buSzPts val="1710"/>
              <a:buChar char="⬥"/>
              <a:defRPr/>
            </a:lvl3pPr>
            <a:lvl4pPr marL="1828800" lvl="3" indent="-302894" algn="l"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4pPr>
            <a:lvl5pPr marL="2286000" lvl="4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5pPr>
            <a:lvl6pPr marL="2743200" lvl="5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6pPr>
            <a:lvl7pPr marL="3200400" lvl="6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7pPr>
            <a:lvl8pPr marL="3657600" lvl="7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8pPr>
            <a:lvl9pPr marL="4114800" lvl="8" indent="-297179" algn="l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9pPr>
          </a:lstStyle>
          <a:p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dt" idx="10"/>
          </p:nvPr>
        </p:nvSpPr>
        <p:spPr>
          <a:xfrm>
            <a:off x="76200" y="6248400"/>
            <a:ext cx="350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3"/>
          <p:cNvSpPr txBox="1">
            <a:spLocks noGrp="1"/>
          </p:cNvSpPr>
          <p:nvPr>
            <p:ph type="ftr" idx="11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3"/>
          <p:cNvSpPr txBox="1">
            <a:spLocks noGrp="1"/>
          </p:cNvSpPr>
          <p:nvPr>
            <p:ph type="sldNum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6"/>
          <p:cNvGrpSpPr/>
          <p:nvPr/>
        </p:nvGrpSpPr>
        <p:grpSpPr>
          <a:xfrm>
            <a:off x="0" y="0"/>
            <a:ext cx="9144000" cy="6858000"/>
            <a:chOff x="0" y="0"/>
            <a:chExt cx="5760" cy="4320"/>
          </a:xfrm>
        </p:grpSpPr>
        <p:grpSp>
          <p:nvGrpSpPr>
            <p:cNvPr id="11" name="Google Shape;11;p16"/>
            <p:cNvGrpSpPr/>
            <p:nvPr/>
          </p:nvGrpSpPr>
          <p:grpSpPr>
            <a:xfrm>
              <a:off x="0" y="0"/>
              <a:ext cx="5760" cy="4320"/>
              <a:chOff x="0" y="0"/>
              <a:chExt cx="5760" cy="4320"/>
            </a:xfrm>
          </p:grpSpPr>
          <p:sp>
            <p:nvSpPr>
              <p:cNvPr id="12" name="Google Shape;12;p16"/>
              <p:cNvSpPr txBox="1"/>
              <p:nvPr/>
            </p:nvSpPr>
            <p:spPr>
              <a:xfrm>
                <a:off x="2112" y="0"/>
                <a:ext cx="3648" cy="9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i="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grpSp>
            <p:nvGrpSpPr>
              <p:cNvPr id="13" name="Google Shape;13;p16"/>
              <p:cNvGrpSpPr/>
              <p:nvPr/>
            </p:nvGrpSpPr>
            <p:grpSpPr>
              <a:xfrm>
                <a:off x="0" y="0"/>
                <a:ext cx="5760" cy="4320"/>
                <a:chOff x="0" y="0"/>
                <a:chExt cx="5760" cy="4320"/>
              </a:xfrm>
            </p:grpSpPr>
            <p:cxnSp>
              <p:nvCxnSpPr>
                <p:cNvPr id="14" name="Google Shape;14;p16"/>
                <p:cNvCxnSpPr/>
                <p:nvPr/>
              </p:nvCxnSpPr>
              <p:spPr>
                <a:xfrm>
                  <a:off x="0" y="19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5" name="Google Shape;15;p16"/>
                <p:cNvCxnSpPr/>
                <p:nvPr/>
              </p:nvCxnSpPr>
              <p:spPr>
                <a:xfrm>
                  <a:off x="0" y="38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6" name="Google Shape;16;p16"/>
                <p:cNvCxnSpPr/>
                <p:nvPr/>
              </p:nvCxnSpPr>
              <p:spPr>
                <a:xfrm>
                  <a:off x="0" y="576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7" name="Google Shape;17;p16"/>
                <p:cNvCxnSpPr/>
                <p:nvPr/>
              </p:nvCxnSpPr>
              <p:spPr>
                <a:xfrm>
                  <a:off x="0" y="768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8" name="Google Shape;18;p16"/>
                <p:cNvCxnSpPr/>
                <p:nvPr/>
              </p:nvCxnSpPr>
              <p:spPr>
                <a:xfrm>
                  <a:off x="0" y="960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9" name="Google Shape;19;p16"/>
                <p:cNvCxnSpPr/>
                <p:nvPr/>
              </p:nvCxnSpPr>
              <p:spPr>
                <a:xfrm>
                  <a:off x="0" y="115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0" name="Google Shape;20;p16"/>
                <p:cNvCxnSpPr/>
                <p:nvPr/>
              </p:nvCxnSpPr>
              <p:spPr>
                <a:xfrm>
                  <a:off x="0" y="134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1" name="Google Shape;21;p16"/>
                <p:cNvCxnSpPr/>
                <p:nvPr/>
              </p:nvCxnSpPr>
              <p:spPr>
                <a:xfrm>
                  <a:off x="0" y="1536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2" name="Google Shape;22;p16"/>
                <p:cNvCxnSpPr/>
                <p:nvPr/>
              </p:nvCxnSpPr>
              <p:spPr>
                <a:xfrm>
                  <a:off x="0" y="1728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3" name="Google Shape;23;p16"/>
                <p:cNvCxnSpPr/>
                <p:nvPr/>
              </p:nvCxnSpPr>
              <p:spPr>
                <a:xfrm>
                  <a:off x="0" y="1920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4" name="Google Shape;24;p16"/>
                <p:cNvCxnSpPr/>
                <p:nvPr/>
              </p:nvCxnSpPr>
              <p:spPr>
                <a:xfrm>
                  <a:off x="0" y="211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5" name="Google Shape;25;p16"/>
                <p:cNvCxnSpPr/>
                <p:nvPr/>
              </p:nvCxnSpPr>
              <p:spPr>
                <a:xfrm>
                  <a:off x="0" y="230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6" name="Google Shape;26;p16"/>
                <p:cNvCxnSpPr/>
                <p:nvPr/>
              </p:nvCxnSpPr>
              <p:spPr>
                <a:xfrm>
                  <a:off x="0" y="2496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7" name="Google Shape;27;p16"/>
                <p:cNvCxnSpPr/>
                <p:nvPr/>
              </p:nvCxnSpPr>
              <p:spPr>
                <a:xfrm>
                  <a:off x="0" y="2688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8" name="Google Shape;28;p16"/>
                <p:cNvCxnSpPr/>
                <p:nvPr/>
              </p:nvCxnSpPr>
              <p:spPr>
                <a:xfrm>
                  <a:off x="0" y="2880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29" name="Google Shape;29;p16"/>
                <p:cNvCxnSpPr/>
                <p:nvPr/>
              </p:nvCxnSpPr>
              <p:spPr>
                <a:xfrm>
                  <a:off x="0" y="307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0" name="Google Shape;30;p16"/>
                <p:cNvCxnSpPr/>
                <p:nvPr/>
              </p:nvCxnSpPr>
              <p:spPr>
                <a:xfrm>
                  <a:off x="0" y="326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1" name="Google Shape;31;p16"/>
                <p:cNvCxnSpPr/>
                <p:nvPr/>
              </p:nvCxnSpPr>
              <p:spPr>
                <a:xfrm>
                  <a:off x="0" y="3456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2" name="Google Shape;32;p16"/>
                <p:cNvCxnSpPr/>
                <p:nvPr/>
              </p:nvCxnSpPr>
              <p:spPr>
                <a:xfrm>
                  <a:off x="0" y="3648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3" name="Google Shape;33;p16"/>
                <p:cNvCxnSpPr/>
                <p:nvPr/>
              </p:nvCxnSpPr>
              <p:spPr>
                <a:xfrm>
                  <a:off x="0" y="3840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4" name="Google Shape;34;p16"/>
                <p:cNvCxnSpPr/>
                <p:nvPr/>
              </p:nvCxnSpPr>
              <p:spPr>
                <a:xfrm>
                  <a:off x="0" y="403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5" name="Google Shape;35;p16"/>
                <p:cNvCxnSpPr/>
                <p:nvPr/>
              </p:nvCxnSpPr>
              <p:spPr>
                <a:xfrm>
                  <a:off x="0" y="422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6" name="Google Shape;36;p16"/>
                <p:cNvCxnSpPr/>
                <p:nvPr/>
              </p:nvCxnSpPr>
              <p:spPr>
                <a:xfrm>
                  <a:off x="19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7" name="Google Shape;37;p16"/>
                <p:cNvCxnSpPr/>
                <p:nvPr/>
              </p:nvCxnSpPr>
              <p:spPr>
                <a:xfrm>
                  <a:off x="38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8" name="Google Shape;38;p16"/>
                <p:cNvCxnSpPr/>
                <p:nvPr/>
              </p:nvCxnSpPr>
              <p:spPr>
                <a:xfrm>
                  <a:off x="57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39" name="Google Shape;39;p16"/>
                <p:cNvCxnSpPr/>
                <p:nvPr/>
              </p:nvCxnSpPr>
              <p:spPr>
                <a:xfrm>
                  <a:off x="76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0" name="Google Shape;40;p16"/>
                <p:cNvCxnSpPr/>
                <p:nvPr/>
              </p:nvCxnSpPr>
              <p:spPr>
                <a:xfrm>
                  <a:off x="96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1" name="Google Shape;41;p16"/>
                <p:cNvCxnSpPr/>
                <p:nvPr/>
              </p:nvCxnSpPr>
              <p:spPr>
                <a:xfrm>
                  <a:off x="115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2" name="Google Shape;42;p16"/>
                <p:cNvCxnSpPr/>
                <p:nvPr/>
              </p:nvCxnSpPr>
              <p:spPr>
                <a:xfrm>
                  <a:off x="134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3" name="Google Shape;43;p16"/>
                <p:cNvCxnSpPr/>
                <p:nvPr/>
              </p:nvCxnSpPr>
              <p:spPr>
                <a:xfrm>
                  <a:off x="153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4" name="Google Shape;44;p16"/>
                <p:cNvCxnSpPr/>
                <p:nvPr/>
              </p:nvCxnSpPr>
              <p:spPr>
                <a:xfrm>
                  <a:off x="172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5" name="Google Shape;45;p16"/>
                <p:cNvCxnSpPr/>
                <p:nvPr/>
              </p:nvCxnSpPr>
              <p:spPr>
                <a:xfrm>
                  <a:off x="192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6" name="Google Shape;46;p16"/>
                <p:cNvCxnSpPr/>
                <p:nvPr/>
              </p:nvCxnSpPr>
              <p:spPr>
                <a:xfrm>
                  <a:off x="211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7" name="Google Shape;47;p16"/>
                <p:cNvCxnSpPr/>
                <p:nvPr/>
              </p:nvCxnSpPr>
              <p:spPr>
                <a:xfrm>
                  <a:off x="230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8" name="Google Shape;48;p16"/>
                <p:cNvCxnSpPr/>
                <p:nvPr/>
              </p:nvCxnSpPr>
              <p:spPr>
                <a:xfrm>
                  <a:off x="249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49" name="Google Shape;49;p16"/>
                <p:cNvCxnSpPr/>
                <p:nvPr/>
              </p:nvCxnSpPr>
              <p:spPr>
                <a:xfrm>
                  <a:off x="268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0" name="Google Shape;50;p16"/>
                <p:cNvCxnSpPr/>
                <p:nvPr/>
              </p:nvCxnSpPr>
              <p:spPr>
                <a:xfrm>
                  <a:off x="288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1" name="Google Shape;51;p16"/>
                <p:cNvCxnSpPr/>
                <p:nvPr/>
              </p:nvCxnSpPr>
              <p:spPr>
                <a:xfrm>
                  <a:off x="307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2" name="Google Shape;52;p16"/>
                <p:cNvCxnSpPr/>
                <p:nvPr/>
              </p:nvCxnSpPr>
              <p:spPr>
                <a:xfrm>
                  <a:off x="326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3" name="Google Shape;53;p16"/>
                <p:cNvCxnSpPr/>
                <p:nvPr/>
              </p:nvCxnSpPr>
              <p:spPr>
                <a:xfrm>
                  <a:off x="345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4" name="Google Shape;54;p16"/>
                <p:cNvCxnSpPr/>
                <p:nvPr/>
              </p:nvCxnSpPr>
              <p:spPr>
                <a:xfrm>
                  <a:off x="364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5" name="Google Shape;55;p16"/>
                <p:cNvCxnSpPr/>
                <p:nvPr/>
              </p:nvCxnSpPr>
              <p:spPr>
                <a:xfrm>
                  <a:off x="384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6" name="Google Shape;56;p16"/>
                <p:cNvCxnSpPr/>
                <p:nvPr/>
              </p:nvCxnSpPr>
              <p:spPr>
                <a:xfrm>
                  <a:off x="403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7" name="Google Shape;57;p16"/>
                <p:cNvCxnSpPr/>
                <p:nvPr/>
              </p:nvCxnSpPr>
              <p:spPr>
                <a:xfrm>
                  <a:off x="422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8" name="Google Shape;58;p16"/>
                <p:cNvCxnSpPr/>
                <p:nvPr/>
              </p:nvCxnSpPr>
              <p:spPr>
                <a:xfrm>
                  <a:off x="441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59" name="Google Shape;59;p16"/>
                <p:cNvCxnSpPr/>
                <p:nvPr/>
              </p:nvCxnSpPr>
              <p:spPr>
                <a:xfrm>
                  <a:off x="460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60" name="Google Shape;60;p16"/>
                <p:cNvCxnSpPr/>
                <p:nvPr/>
              </p:nvCxnSpPr>
              <p:spPr>
                <a:xfrm>
                  <a:off x="480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61" name="Google Shape;61;p16"/>
                <p:cNvCxnSpPr/>
                <p:nvPr/>
              </p:nvCxnSpPr>
              <p:spPr>
                <a:xfrm>
                  <a:off x="499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62" name="Google Shape;62;p16"/>
                <p:cNvCxnSpPr/>
                <p:nvPr/>
              </p:nvCxnSpPr>
              <p:spPr>
                <a:xfrm>
                  <a:off x="518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63" name="Google Shape;63;p16"/>
                <p:cNvCxnSpPr/>
                <p:nvPr/>
              </p:nvCxnSpPr>
              <p:spPr>
                <a:xfrm>
                  <a:off x="537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64" name="Google Shape;64;p16"/>
                <p:cNvCxnSpPr/>
                <p:nvPr/>
              </p:nvCxnSpPr>
              <p:spPr>
                <a:xfrm>
                  <a:off x="556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65" name="Google Shape;65;p16"/>
              <p:cNvCxnSpPr/>
              <p:nvPr/>
            </p:nvCxnSpPr>
            <p:spPr>
              <a:xfrm>
                <a:off x="5568" y="0"/>
                <a:ext cx="0" cy="148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hlink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</p:grpSp>
        <p:grpSp>
          <p:nvGrpSpPr>
            <p:cNvPr id="66" name="Google Shape;66;p16"/>
            <p:cNvGrpSpPr/>
            <p:nvPr/>
          </p:nvGrpSpPr>
          <p:grpSpPr>
            <a:xfrm>
              <a:off x="3" y="559"/>
              <a:ext cx="4192" cy="1796"/>
              <a:chOff x="3" y="559"/>
              <a:chExt cx="4192" cy="1796"/>
            </a:xfrm>
          </p:grpSpPr>
          <p:cxnSp>
            <p:nvCxnSpPr>
              <p:cNvPr id="67" name="Google Shape;67;p16"/>
              <p:cNvCxnSpPr/>
              <p:nvPr/>
            </p:nvCxnSpPr>
            <p:spPr>
              <a:xfrm>
                <a:off x="506" y="559"/>
                <a:ext cx="0" cy="179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hlink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cxnSp>
            <p:nvCxnSpPr>
              <p:cNvPr id="68" name="Google Shape;68;p16"/>
              <p:cNvCxnSpPr/>
              <p:nvPr/>
            </p:nvCxnSpPr>
            <p:spPr>
              <a:xfrm rot="10800000">
                <a:off x="3" y="1924"/>
                <a:ext cx="3211" cy="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hlink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cxnSp>
            <p:nvCxnSpPr>
              <p:cNvPr id="69" name="Google Shape;69;p16"/>
              <p:cNvCxnSpPr/>
              <p:nvPr/>
            </p:nvCxnSpPr>
            <p:spPr>
              <a:xfrm rot="10800000">
                <a:off x="384" y="938"/>
                <a:ext cx="3811" cy="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hlink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70" name="Google Shape;70;p16"/>
              <p:cNvSpPr/>
              <p:nvPr/>
            </p:nvSpPr>
            <p:spPr>
              <a:xfrm rot="-5400000" flipH="1">
                <a:off x="425" y="860"/>
                <a:ext cx="156" cy="157"/>
              </a:xfrm>
              <a:custGeom>
                <a:avLst/>
                <a:gdLst/>
                <a:ahLst/>
                <a:cxnLst/>
                <a:rect l="l" t="t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</a:path>
                  <a:path w="43195" h="4320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  <a:lnTo>
                      <a:pt x="21595" y="21600"/>
                    </a:lnTo>
                    <a:lnTo>
                      <a:pt x="21114" y="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hlink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i="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71" name="Google Shape;71;p16"/>
            <p:cNvGrpSpPr/>
            <p:nvPr/>
          </p:nvGrpSpPr>
          <p:grpSpPr>
            <a:xfrm>
              <a:off x="1480" y="1952"/>
              <a:ext cx="3808" cy="1812"/>
              <a:chOff x="1480" y="1952"/>
              <a:chExt cx="3808" cy="1812"/>
            </a:xfrm>
          </p:grpSpPr>
          <p:cxnSp>
            <p:nvCxnSpPr>
              <p:cNvPr id="72" name="Google Shape;72;p16"/>
              <p:cNvCxnSpPr/>
              <p:nvPr/>
            </p:nvCxnSpPr>
            <p:spPr>
              <a:xfrm>
                <a:off x="1480" y="3442"/>
                <a:ext cx="3808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hlink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16"/>
              <p:cNvCxnSpPr/>
              <p:nvPr/>
            </p:nvCxnSpPr>
            <p:spPr>
              <a:xfrm>
                <a:off x="5172" y="1952"/>
                <a:ext cx="0" cy="18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hlink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74" name="Google Shape;74;p16"/>
              <p:cNvSpPr/>
              <p:nvPr/>
            </p:nvSpPr>
            <p:spPr>
              <a:xfrm rot="5400000">
                <a:off x="5096" y="3347"/>
                <a:ext cx="156" cy="157"/>
              </a:xfrm>
              <a:custGeom>
                <a:avLst/>
                <a:gdLst/>
                <a:ahLst/>
                <a:cxnLst/>
                <a:rect l="l" t="t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</a:path>
                  <a:path w="43195" h="4320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  <a:lnTo>
                      <a:pt x="21595" y="21600"/>
                    </a:lnTo>
                    <a:lnTo>
                      <a:pt x="21114" y="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hlink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i="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76" name="Google Shape;76;p16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052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Noto Sans Symbols"/>
              <a:buChar char="❑"/>
              <a:defRPr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528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73380" algn="l" rtl="0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2280"/>
              <a:buFont typeface="Noto Sans Symbols"/>
              <a:buChar char="⬥"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6"/>
          <p:cNvSpPr txBox="1">
            <a:spLocks noGrp="1"/>
          </p:cNvSpPr>
          <p:nvPr>
            <p:ph type="dt" idx="10"/>
          </p:nvPr>
        </p:nvSpPr>
        <p:spPr>
          <a:xfrm>
            <a:off x="76200" y="6248400"/>
            <a:ext cx="350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ftr" idx="11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8"/>
          <p:cNvGrpSpPr/>
          <p:nvPr/>
        </p:nvGrpSpPr>
        <p:grpSpPr>
          <a:xfrm>
            <a:off x="0" y="0"/>
            <a:ext cx="9144000" cy="6858000"/>
            <a:chOff x="0" y="0"/>
            <a:chExt cx="5760" cy="4320"/>
          </a:xfrm>
        </p:grpSpPr>
        <p:grpSp>
          <p:nvGrpSpPr>
            <p:cNvPr id="88" name="Google Shape;88;p18"/>
            <p:cNvGrpSpPr/>
            <p:nvPr/>
          </p:nvGrpSpPr>
          <p:grpSpPr>
            <a:xfrm>
              <a:off x="0" y="0"/>
              <a:ext cx="5760" cy="4320"/>
              <a:chOff x="0" y="0"/>
              <a:chExt cx="5760" cy="4320"/>
            </a:xfrm>
          </p:grpSpPr>
          <p:grpSp>
            <p:nvGrpSpPr>
              <p:cNvPr id="89" name="Google Shape;89;p18"/>
              <p:cNvGrpSpPr/>
              <p:nvPr/>
            </p:nvGrpSpPr>
            <p:grpSpPr>
              <a:xfrm>
                <a:off x="0" y="192"/>
                <a:ext cx="5760" cy="4032"/>
                <a:chOff x="0" y="192"/>
                <a:chExt cx="5760" cy="4032"/>
              </a:xfrm>
            </p:grpSpPr>
            <p:cxnSp>
              <p:nvCxnSpPr>
                <p:cNvPr id="90" name="Google Shape;90;p18"/>
                <p:cNvCxnSpPr/>
                <p:nvPr/>
              </p:nvCxnSpPr>
              <p:spPr>
                <a:xfrm>
                  <a:off x="0" y="19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91" name="Google Shape;91;p18"/>
                <p:cNvCxnSpPr/>
                <p:nvPr/>
              </p:nvCxnSpPr>
              <p:spPr>
                <a:xfrm>
                  <a:off x="0" y="38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92" name="Google Shape;92;p18"/>
                <p:cNvCxnSpPr/>
                <p:nvPr/>
              </p:nvCxnSpPr>
              <p:spPr>
                <a:xfrm>
                  <a:off x="0" y="576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93" name="Google Shape;93;p18"/>
                <p:cNvCxnSpPr/>
                <p:nvPr/>
              </p:nvCxnSpPr>
              <p:spPr>
                <a:xfrm>
                  <a:off x="0" y="768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94" name="Google Shape;94;p18"/>
                <p:cNvCxnSpPr/>
                <p:nvPr/>
              </p:nvCxnSpPr>
              <p:spPr>
                <a:xfrm>
                  <a:off x="0" y="960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95" name="Google Shape;95;p18"/>
                <p:cNvCxnSpPr/>
                <p:nvPr/>
              </p:nvCxnSpPr>
              <p:spPr>
                <a:xfrm>
                  <a:off x="0" y="115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96" name="Google Shape;96;p18"/>
                <p:cNvCxnSpPr/>
                <p:nvPr/>
              </p:nvCxnSpPr>
              <p:spPr>
                <a:xfrm>
                  <a:off x="0" y="134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97" name="Google Shape;97;p18"/>
                <p:cNvCxnSpPr/>
                <p:nvPr/>
              </p:nvCxnSpPr>
              <p:spPr>
                <a:xfrm>
                  <a:off x="0" y="1536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98" name="Google Shape;98;p18"/>
                <p:cNvCxnSpPr/>
                <p:nvPr/>
              </p:nvCxnSpPr>
              <p:spPr>
                <a:xfrm>
                  <a:off x="0" y="1728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99" name="Google Shape;99;p18"/>
                <p:cNvCxnSpPr/>
                <p:nvPr/>
              </p:nvCxnSpPr>
              <p:spPr>
                <a:xfrm>
                  <a:off x="0" y="1920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0" name="Google Shape;100;p18"/>
                <p:cNvCxnSpPr/>
                <p:nvPr/>
              </p:nvCxnSpPr>
              <p:spPr>
                <a:xfrm>
                  <a:off x="0" y="211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1" name="Google Shape;101;p18"/>
                <p:cNvCxnSpPr/>
                <p:nvPr/>
              </p:nvCxnSpPr>
              <p:spPr>
                <a:xfrm>
                  <a:off x="0" y="230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2" name="Google Shape;102;p18"/>
                <p:cNvCxnSpPr/>
                <p:nvPr/>
              </p:nvCxnSpPr>
              <p:spPr>
                <a:xfrm>
                  <a:off x="0" y="2496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3" name="Google Shape;103;p18"/>
                <p:cNvCxnSpPr/>
                <p:nvPr/>
              </p:nvCxnSpPr>
              <p:spPr>
                <a:xfrm>
                  <a:off x="0" y="2688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4" name="Google Shape;104;p18"/>
                <p:cNvCxnSpPr/>
                <p:nvPr/>
              </p:nvCxnSpPr>
              <p:spPr>
                <a:xfrm>
                  <a:off x="0" y="2880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5" name="Google Shape;105;p18"/>
                <p:cNvCxnSpPr/>
                <p:nvPr/>
              </p:nvCxnSpPr>
              <p:spPr>
                <a:xfrm>
                  <a:off x="0" y="307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6" name="Google Shape;106;p18"/>
                <p:cNvCxnSpPr/>
                <p:nvPr/>
              </p:nvCxnSpPr>
              <p:spPr>
                <a:xfrm>
                  <a:off x="0" y="326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7" name="Google Shape;107;p18"/>
                <p:cNvCxnSpPr/>
                <p:nvPr/>
              </p:nvCxnSpPr>
              <p:spPr>
                <a:xfrm>
                  <a:off x="0" y="3456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8" name="Google Shape;108;p18"/>
                <p:cNvCxnSpPr/>
                <p:nvPr/>
              </p:nvCxnSpPr>
              <p:spPr>
                <a:xfrm>
                  <a:off x="0" y="3648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09" name="Google Shape;109;p18"/>
                <p:cNvCxnSpPr/>
                <p:nvPr/>
              </p:nvCxnSpPr>
              <p:spPr>
                <a:xfrm>
                  <a:off x="0" y="3840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10" name="Google Shape;110;p18"/>
                <p:cNvCxnSpPr/>
                <p:nvPr/>
              </p:nvCxnSpPr>
              <p:spPr>
                <a:xfrm>
                  <a:off x="0" y="4032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11" name="Google Shape;111;p18"/>
                <p:cNvCxnSpPr/>
                <p:nvPr/>
              </p:nvCxnSpPr>
              <p:spPr>
                <a:xfrm>
                  <a:off x="0" y="4224"/>
                  <a:ext cx="576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2" name="Google Shape;112;p18"/>
              <p:cNvGrpSpPr/>
              <p:nvPr/>
            </p:nvGrpSpPr>
            <p:grpSpPr>
              <a:xfrm>
                <a:off x="192" y="0"/>
                <a:ext cx="5376" cy="4320"/>
                <a:chOff x="192" y="0"/>
                <a:chExt cx="5376" cy="4320"/>
              </a:xfrm>
            </p:grpSpPr>
            <p:cxnSp>
              <p:nvCxnSpPr>
                <p:cNvPr id="113" name="Google Shape;113;p18"/>
                <p:cNvCxnSpPr/>
                <p:nvPr/>
              </p:nvCxnSpPr>
              <p:spPr>
                <a:xfrm>
                  <a:off x="19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14" name="Google Shape;114;p18"/>
                <p:cNvCxnSpPr/>
                <p:nvPr/>
              </p:nvCxnSpPr>
              <p:spPr>
                <a:xfrm>
                  <a:off x="38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15" name="Google Shape;115;p18"/>
                <p:cNvCxnSpPr/>
                <p:nvPr/>
              </p:nvCxnSpPr>
              <p:spPr>
                <a:xfrm>
                  <a:off x="57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16" name="Google Shape;116;p18"/>
                <p:cNvCxnSpPr/>
                <p:nvPr/>
              </p:nvCxnSpPr>
              <p:spPr>
                <a:xfrm>
                  <a:off x="76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17" name="Google Shape;117;p18"/>
                <p:cNvCxnSpPr/>
                <p:nvPr/>
              </p:nvCxnSpPr>
              <p:spPr>
                <a:xfrm>
                  <a:off x="96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18" name="Google Shape;118;p18"/>
                <p:cNvCxnSpPr/>
                <p:nvPr/>
              </p:nvCxnSpPr>
              <p:spPr>
                <a:xfrm>
                  <a:off x="115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19" name="Google Shape;119;p18"/>
                <p:cNvCxnSpPr/>
                <p:nvPr/>
              </p:nvCxnSpPr>
              <p:spPr>
                <a:xfrm>
                  <a:off x="134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0" name="Google Shape;120;p18"/>
                <p:cNvCxnSpPr/>
                <p:nvPr/>
              </p:nvCxnSpPr>
              <p:spPr>
                <a:xfrm>
                  <a:off x="153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1" name="Google Shape;121;p18"/>
                <p:cNvCxnSpPr/>
                <p:nvPr/>
              </p:nvCxnSpPr>
              <p:spPr>
                <a:xfrm>
                  <a:off x="172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2" name="Google Shape;122;p18"/>
                <p:cNvCxnSpPr/>
                <p:nvPr/>
              </p:nvCxnSpPr>
              <p:spPr>
                <a:xfrm>
                  <a:off x="192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18"/>
                <p:cNvCxnSpPr/>
                <p:nvPr/>
              </p:nvCxnSpPr>
              <p:spPr>
                <a:xfrm>
                  <a:off x="211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4" name="Google Shape;124;p18"/>
                <p:cNvCxnSpPr/>
                <p:nvPr/>
              </p:nvCxnSpPr>
              <p:spPr>
                <a:xfrm>
                  <a:off x="230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5" name="Google Shape;125;p18"/>
                <p:cNvCxnSpPr/>
                <p:nvPr/>
              </p:nvCxnSpPr>
              <p:spPr>
                <a:xfrm>
                  <a:off x="249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6" name="Google Shape;126;p18"/>
                <p:cNvCxnSpPr/>
                <p:nvPr/>
              </p:nvCxnSpPr>
              <p:spPr>
                <a:xfrm>
                  <a:off x="268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7" name="Google Shape;127;p18"/>
                <p:cNvCxnSpPr/>
                <p:nvPr/>
              </p:nvCxnSpPr>
              <p:spPr>
                <a:xfrm>
                  <a:off x="288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8" name="Google Shape;128;p18"/>
                <p:cNvCxnSpPr/>
                <p:nvPr/>
              </p:nvCxnSpPr>
              <p:spPr>
                <a:xfrm>
                  <a:off x="307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29" name="Google Shape;129;p18"/>
                <p:cNvCxnSpPr/>
                <p:nvPr/>
              </p:nvCxnSpPr>
              <p:spPr>
                <a:xfrm>
                  <a:off x="326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0" name="Google Shape;130;p18"/>
                <p:cNvCxnSpPr/>
                <p:nvPr/>
              </p:nvCxnSpPr>
              <p:spPr>
                <a:xfrm>
                  <a:off x="345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1" name="Google Shape;131;p18"/>
                <p:cNvCxnSpPr/>
                <p:nvPr/>
              </p:nvCxnSpPr>
              <p:spPr>
                <a:xfrm>
                  <a:off x="364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2" name="Google Shape;132;p18"/>
                <p:cNvCxnSpPr/>
                <p:nvPr/>
              </p:nvCxnSpPr>
              <p:spPr>
                <a:xfrm>
                  <a:off x="384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3" name="Google Shape;133;p18"/>
                <p:cNvCxnSpPr/>
                <p:nvPr/>
              </p:nvCxnSpPr>
              <p:spPr>
                <a:xfrm>
                  <a:off x="403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4" name="Google Shape;134;p18"/>
                <p:cNvCxnSpPr/>
                <p:nvPr/>
              </p:nvCxnSpPr>
              <p:spPr>
                <a:xfrm>
                  <a:off x="422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5" name="Google Shape;135;p18"/>
                <p:cNvCxnSpPr/>
                <p:nvPr/>
              </p:nvCxnSpPr>
              <p:spPr>
                <a:xfrm>
                  <a:off x="441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6" name="Google Shape;136;p18"/>
                <p:cNvCxnSpPr/>
                <p:nvPr/>
              </p:nvCxnSpPr>
              <p:spPr>
                <a:xfrm>
                  <a:off x="460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7" name="Google Shape;137;p18"/>
                <p:cNvCxnSpPr/>
                <p:nvPr/>
              </p:nvCxnSpPr>
              <p:spPr>
                <a:xfrm>
                  <a:off x="4800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18"/>
                <p:cNvCxnSpPr/>
                <p:nvPr/>
              </p:nvCxnSpPr>
              <p:spPr>
                <a:xfrm>
                  <a:off x="4992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39" name="Google Shape;139;p18"/>
                <p:cNvCxnSpPr/>
                <p:nvPr/>
              </p:nvCxnSpPr>
              <p:spPr>
                <a:xfrm>
                  <a:off x="5184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40" name="Google Shape;140;p18"/>
                <p:cNvCxnSpPr/>
                <p:nvPr/>
              </p:nvCxnSpPr>
              <p:spPr>
                <a:xfrm>
                  <a:off x="5376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  <p:cxnSp>
              <p:nvCxnSpPr>
                <p:cNvPr id="141" name="Google Shape;141;p18"/>
                <p:cNvCxnSpPr/>
                <p:nvPr/>
              </p:nvCxnSpPr>
              <p:spPr>
                <a:xfrm>
                  <a:off x="5568" y="0"/>
                  <a:ext cx="0" cy="43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folHlink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142" name="Google Shape;142;p18" descr="60%"/>
            <p:cNvSpPr txBox="1"/>
            <p:nvPr/>
          </p:nvSpPr>
          <p:spPr>
            <a:xfrm>
              <a:off x="2112" y="0"/>
              <a:ext cx="3648" cy="9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143" name="Google Shape;143;p18"/>
            <p:cNvCxnSpPr/>
            <p:nvPr/>
          </p:nvCxnSpPr>
          <p:spPr>
            <a:xfrm>
              <a:off x="5568" y="0"/>
              <a:ext cx="0" cy="1488"/>
            </a:xfrm>
            <a:prstGeom prst="straightConnector1">
              <a:avLst/>
            </a:prstGeom>
            <a:noFill/>
            <a:ln w="9525" cap="flat" cmpd="sng">
              <a:solidFill>
                <a:schemeClr val="hlink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grpSp>
          <p:nvGrpSpPr>
            <p:cNvPr id="144" name="Google Shape;144;p18"/>
            <p:cNvGrpSpPr/>
            <p:nvPr/>
          </p:nvGrpSpPr>
          <p:grpSpPr>
            <a:xfrm>
              <a:off x="261" y="892"/>
              <a:ext cx="1124" cy="1464"/>
              <a:chOff x="96" y="916"/>
              <a:chExt cx="2208" cy="2876"/>
            </a:xfrm>
          </p:grpSpPr>
          <p:cxnSp>
            <p:nvCxnSpPr>
              <p:cNvPr id="145" name="Google Shape;145;p18"/>
              <p:cNvCxnSpPr/>
              <p:nvPr/>
            </p:nvCxnSpPr>
            <p:spPr>
              <a:xfrm rot="10800000">
                <a:off x="96" y="1038"/>
                <a:ext cx="2208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hlink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cxnSp>
            <p:nvCxnSpPr>
              <p:cNvPr id="146" name="Google Shape;146;p18"/>
              <p:cNvCxnSpPr/>
              <p:nvPr/>
            </p:nvCxnSpPr>
            <p:spPr>
              <a:xfrm>
                <a:off x="336" y="920"/>
                <a:ext cx="0" cy="287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hlink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147" name="Google Shape;147;p18"/>
              <p:cNvSpPr/>
              <p:nvPr/>
            </p:nvSpPr>
            <p:spPr>
              <a:xfrm flipH="1">
                <a:off x="218" y="916"/>
                <a:ext cx="238" cy="240"/>
              </a:xfrm>
              <a:custGeom>
                <a:avLst/>
                <a:gdLst/>
                <a:ahLst/>
                <a:cxnLst/>
                <a:rect l="l" t="t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</a:path>
                  <a:path w="43195" h="4320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  <a:lnTo>
                      <a:pt x="21595" y="21600"/>
                    </a:lnTo>
                    <a:lnTo>
                      <a:pt x="21114" y="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hlink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i="0" u="none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48" name="Google Shape;148;p18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49" name="Google Shape;149;p18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052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Noto Sans Symbols"/>
              <a:buChar char="❑"/>
              <a:defRPr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528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73380" algn="l" rtl="0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2280"/>
              <a:buFont typeface="Noto Sans Symbols"/>
              <a:buChar char="⬥"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048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dt" idx="10"/>
          </p:nvPr>
        </p:nvSpPr>
        <p:spPr>
          <a:xfrm>
            <a:off x="76200" y="6248400"/>
            <a:ext cx="350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ftr" idx="11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  <a:defRPr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"/>
          <p:cNvSpPr txBox="1">
            <a:spLocks noGrp="1"/>
          </p:cNvSpPr>
          <p:nvPr>
            <p:ph type="ctrTitle"/>
          </p:nvPr>
        </p:nvSpPr>
        <p:spPr>
          <a:xfrm>
            <a:off x="1219200" y="1752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pic>
        <p:nvPicPr>
          <p:cNvPr id="190" name="Google Shape;19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Update V using interactive 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D76080-E52E-3041-A34E-DADB5754F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524578"/>
            <a:ext cx="3043112" cy="18088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845AB4-A7F3-6B4E-BFFD-82F14DF1CC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1829" y="2438399"/>
            <a:ext cx="2852649" cy="16573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2BD9BA-2BDB-AA4D-8E71-048150BD8F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6949" y="4471792"/>
            <a:ext cx="2791280" cy="15694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56A23A-DAD9-6442-8C97-2A4EE0040E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6300" y="4373184"/>
            <a:ext cx="2989147" cy="165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271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For any choice of v_0, </a:t>
            </a:r>
            <a:r>
              <a:rPr lang="en-US" sz="2200" b="0" i="0" u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v_k</a:t>
            </a: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will converge to v Pi in the limit as k approaches infinity.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65B99C-5B11-DC4C-8DBA-94259DCE6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0914" y="2900541"/>
            <a:ext cx="5762172" cy="3233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90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8088086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implement iterative policy evaluation, we store two arrays.</a:t>
            </a: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buSzPts val="1320"/>
              <a:buFont typeface="Noto Sans Symbols"/>
              <a:buChar char="❑"/>
            </a:pPr>
            <a:r>
              <a:rPr lang="en-US" sz="18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One array- V stores the current approximate value function. </a:t>
            </a: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buSzPts val="1320"/>
              <a:buFont typeface="Noto Sans Symbols"/>
              <a:buChar char="❑"/>
            </a:pPr>
            <a:r>
              <a:rPr lang="en-US" sz="18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Another array, V prime, stores the updated values. 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SzPts val="1320"/>
              <a:buNone/>
            </a:pP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9D7F55-8261-9F4E-83DD-1591D37B4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9950" y="3683000"/>
            <a:ext cx="48641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643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00100" lvl="1" indent="-342900">
              <a:lnSpc>
                <a:spcPct val="150000"/>
              </a:lnSpc>
              <a:spcBef>
                <a:spcPts val="0"/>
              </a:spcBef>
              <a:buSzPts val="1320"/>
              <a:buFont typeface="Noto Sans Symbols"/>
              <a:buChar char="❑"/>
            </a:pPr>
            <a:r>
              <a:rPr lang="en-US" sz="18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By using two arrays, we can compute the new values from the old one state at a time without the old values being changed in the process.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1DCC6B-5895-4142-8F5C-7FE745F1B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5218" y="3019969"/>
            <a:ext cx="5342164" cy="299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844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00100" lvl="1" indent="-342900">
              <a:lnSpc>
                <a:spcPct val="150000"/>
              </a:lnSpc>
              <a:spcBef>
                <a:spcPts val="0"/>
              </a:spcBef>
              <a:buSzPts val="1320"/>
              <a:buFont typeface="Noto Sans Symbols"/>
              <a:buChar char="❑"/>
            </a:pPr>
            <a:r>
              <a:rPr lang="en-US" sz="18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At the end of a full sweep, we can write all the new values into V; then we do the next iteration..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C6F1FF-2828-7B40-B515-C79CF66AA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6270" y="2800922"/>
            <a:ext cx="5758543" cy="321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057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00100" lvl="1" indent="-342900">
              <a:lnSpc>
                <a:spcPct val="150000"/>
              </a:lnSpc>
              <a:spcBef>
                <a:spcPts val="0"/>
              </a:spcBef>
              <a:buSzPts val="1320"/>
              <a:buFont typeface="Noto Sans Symbols"/>
              <a:buChar char="❑"/>
            </a:pPr>
            <a:r>
              <a:rPr lang="en-US" sz="18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 four-by-four grid world</a:t>
            </a: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buSzPts val="1320"/>
              <a:buFont typeface="Noto Sans Symbols"/>
              <a:buChar char="❑"/>
            </a:pPr>
            <a:r>
              <a:rPr lang="en-US" sz="1800" dirty="0"/>
              <a:t>T</a:t>
            </a:r>
            <a:r>
              <a:rPr lang="en-US" sz="18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he terminal state located in the top left and bottom right corners.</a:t>
            </a: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buSzPts val="1320"/>
              <a:buFont typeface="Noto Sans Symbols"/>
              <a:buChar char="❑"/>
            </a:pPr>
            <a:r>
              <a:rPr lang="en-US" sz="18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 reward will be minus one for every transition.</a:t>
            </a: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buSzPts val="1320"/>
              <a:buFont typeface="Noto Sans Symbols"/>
              <a:buChar char="❑"/>
            </a:pPr>
            <a:r>
              <a:rPr lang="en-US" sz="18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gamma equals 1</a:t>
            </a: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buSzPts val="1320"/>
              <a:buFont typeface="Noto Sans Symbols"/>
              <a:buChar char="❑"/>
            </a:pPr>
            <a:r>
              <a:rPr lang="en-US" sz="1800" dirty="0"/>
              <a:t>F</a:t>
            </a:r>
            <a:r>
              <a:rPr lang="en-US" sz="18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our possible actions in each state up, down, left, and right.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1C9653-F565-5543-8ECC-642B21659D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927" y="4202339"/>
            <a:ext cx="3949446" cy="235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74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Calculate: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A5946E-ADA6-AA49-9792-CA95AA3D0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868" y="2730500"/>
            <a:ext cx="6596551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457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Calculate: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D22CF2-D67E-5E4D-9863-E470473C5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371" y="2400300"/>
            <a:ext cx="6989857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78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Calculate: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333F43-1128-6C42-96D7-D31ADD635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069" y="2298700"/>
            <a:ext cx="6998731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268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Calculate: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636123-62CF-094B-960C-FBEAFEDE00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8175" y="2385786"/>
            <a:ext cx="6977625" cy="386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540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Objectives</a:t>
            </a:r>
            <a:endParaRPr/>
          </a:p>
        </p:txBody>
      </p:sp>
      <p:sp>
        <p:nvSpPr>
          <p:cNvPr id="197" name="Google Shape;197;p2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Noto Sans Symbols"/>
              <a:buChar char="❑"/>
            </a:pPr>
            <a:r>
              <a:rPr lang="en-US" sz="2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Understand the distinction between policy evaluation and control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Noto Sans Symbols"/>
              <a:buChar char="❑"/>
            </a:pPr>
            <a:r>
              <a:rPr lang="en-US" sz="2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Explain the setting in which dynamic programming can be applied, as well as its limitations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Noto Sans Symbols"/>
              <a:buChar char="❑"/>
            </a:pPr>
            <a:r>
              <a:rPr lang="en-US" sz="2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Apply iterative policy evaluation to compute value functions</a:t>
            </a:r>
            <a:endParaRPr lang="en-US" dirty="0"/>
          </a:p>
          <a:p>
            <a:pPr marL="342900" lvl="0" indent="-251459" algn="l" rtl="0">
              <a:spcBef>
                <a:spcPts val="480"/>
              </a:spcBef>
              <a:spcAft>
                <a:spcPts val="0"/>
              </a:spcAft>
              <a:buSzPts val="1440"/>
              <a:buNone/>
            </a:pPr>
            <a:endParaRPr sz="2400" b="0" i="0" u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98" name="Google Shape;19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</a:t>
            </a:fld>
            <a:endParaRPr/>
          </a:p>
        </p:txBody>
      </p:sp>
      <p:sp>
        <p:nvSpPr>
          <p:cNvPr id="7" name="Google Shape;209;p3">
            <a:extLst>
              <a:ext uri="{FF2B5EF4-FFF2-40B4-BE49-F238E27FC236}">
                <a16:creationId xmlns:a16="http://schemas.microsoft.com/office/drawing/2014/main" id="{36D6E8E6-1E00-5540-B726-1E0AF719D426}"/>
              </a:ext>
            </a:extLst>
          </p:cNvPr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After completing this full sweep, we copy the updated values from V prime to V: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B7B8C5-CF8E-E14D-9C05-7150B391C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6843" y="2775857"/>
            <a:ext cx="6344713" cy="361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085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Iterative Policy Evaluation, for estimating V ~ </a:t>
            </a:r>
            <a:r>
              <a:rPr lang="en-US" sz="2200" b="0" i="0" u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Vpi</a:t>
            </a: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6D7176-F736-7243-A6A5-E58816AE1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313" y="2514600"/>
            <a:ext cx="6266543" cy="375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156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O</a:t>
            </a: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ur value of 0.001 for the stopping parameter theta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T</a:t>
            </a: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he maximum change in value was 1.0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BE94BB-A9C6-9242-8AAF-F1645412B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085" y="2849519"/>
            <a:ext cx="6291944" cy="353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05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The second sweep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23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9CFC4-F36D-ED44-9E46-E23245E0C2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731" y="2384879"/>
            <a:ext cx="6644197" cy="367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89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One more sweep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0D9BD2-941E-B149-AC6F-7E159287A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665" y="2515507"/>
            <a:ext cx="6787269" cy="376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4477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More sweep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25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CA7947-EA07-874D-B330-B2AF91ABF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6894" y="2535263"/>
            <a:ext cx="6935106" cy="385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28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More sweep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0CB7A3-78A8-A043-A6AC-C9B090FAB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065" y="2520436"/>
            <a:ext cx="6270470" cy="361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447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More sweep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C92D36-6145-F743-8629-50F31F2D7D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510" y="2617491"/>
            <a:ext cx="6207579" cy="351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4961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990114" cy="454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Keep running until our maximum delta is less than theta.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endParaRPr lang="en-US" sz="2200" dirty="0"/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endParaRPr lang="en-US" sz="2200" dirty="0"/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endParaRPr lang="en-US" sz="2200" dirty="0"/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endParaRPr lang="en-US" sz="2200" dirty="0"/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endParaRPr lang="en-US" sz="22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None/>
            </a:pPr>
            <a:endParaRPr lang="en-US" sz="2200" dirty="0"/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Our approximate value function has converged to the value function for the random policy</a:t>
            </a:r>
            <a:endParaRPr lang="en-VN" sz="2200"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C165E5-F264-0F4D-AD0D-2AD59155F9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4486" y="2383525"/>
            <a:ext cx="5105400" cy="282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062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4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Summary</a:t>
            </a:r>
            <a:endParaRPr/>
          </a:p>
        </p:txBody>
      </p:sp>
      <p:sp>
        <p:nvSpPr>
          <p:cNvPr id="331" name="Google Shape;331;p14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Understand the distinction between policy evaluation and control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Explain the setting in which dynamic programming can be applied, as well as its limitations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Apply iterative policy evaluation to compute value functions</a:t>
            </a:r>
            <a:endParaRPr lang="en-US" sz="2200" dirty="0"/>
          </a:p>
          <a:p>
            <a:pPr marL="342900" lvl="0" indent="-251459" algn="l" rtl="0">
              <a:spcBef>
                <a:spcPts val="480"/>
              </a:spcBef>
              <a:spcAft>
                <a:spcPts val="0"/>
              </a:spcAft>
              <a:buSzPts val="1440"/>
              <a:buNone/>
            </a:pPr>
            <a:endParaRPr lang="en-US" sz="2200" b="0" i="0" u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32" name="Google Shape;33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14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29</a:t>
            </a:fld>
            <a:endParaRPr/>
          </a:p>
        </p:txBody>
      </p:sp>
      <p:sp>
        <p:nvSpPr>
          <p:cNvPr id="7" name="Google Shape;209;p3">
            <a:extLst>
              <a:ext uri="{FF2B5EF4-FFF2-40B4-BE49-F238E27FC236}">
                <a16:creationId xmlns:a16="http://schemas.microsoft.com/office/drawing/2014/main" id="{54CBE3ED-F047-C549-AFCA-E7CA71E203F4}"/>
              </a:ext>
            </a:extLst>
          </p:cNvPr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Policy Evaluation vs. Control  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 is the task of determining the value function for a specific policy.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Control is the task of finding a policy to obtain as much reward as possible:  finding a policy which maximizes the value function.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5"/>
          <p:cNvSpPr txBox="1">
            <a:spLocks noGrp="1"/>
          </p:cNvSpPr>
          <p:nvPr>
            <p:ph type="title"/>
          </p:nvPr>
        </p:nvSpPr>
        <p:spPr>
          <a:xfrm>
            <a:off x="1143000" y="3124200"/>
            <a:ext cx="6705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Q &amp; A</a:t>
            </a:r>
            <a:endParaRPr/>
          </a:p>
        </p:txBody>
      </p:sp>
      <p:pic>
        <p:nvPicPr>
          <p:cNvPr id="340" name="Google Shape;34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15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30</a:t>
            </a:fld>
            <a:endParaRPr/>
          </a:p>
        </p:txBody>
      </p:sp>
      <p:sp>
        <p:nvSpPr>
          <p:cNvPr id="6" name="Google Shape;209;p3">
            <a:extLst>
              <a:ext uri="{FF2B5EF4-FFF2-40B4-BE49-F238E27FC236}">
                <a16:creationId xmlns:a16="http://schemas.microsoft.com/office/drawing/2014/main" id="{1D0967CF-E7B3-E94E-944F-D869B0C4AAE6}"/>
              </a:ext>
            </a:extLst>
          </p:cNvPr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Policy Evaluation vs. Control  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Imagine someone hands you a policy and your job is to determine how good that policy is. Policy evaluation is the task of determining the state value function v pi for a particular policy pi.</a:t>
            </a:r>
            <a:endParaRPr sz="2200"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C89ED4-1EF6-144B-8A59-8D5796925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400" y="3749206"/>
            <a:ext cx="4208235" cy="263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635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Policy Evaluation vs. Control  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199" y="1708150"/>
            <a:ext cx="8131629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 Bellman equation reduces the problem of finding v pi to a system of linear equations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T</a:t>
            </a: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he problem of policy evaluation reduces to solving this system of linear equations. 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T</a:t>
            </a: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he iterative solution methods of dynamic programming are more suitable for general MDPs.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BC2BD9-EF44-6B47-831C-E03D52E0D1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5318" y="4489742"/>
            <a:ext cx="3255282" cy="189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271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Policy Evaluation vs. Control  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Control is the task of improving a policy..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3FA71D-6630-9545-A527-6DD21952CC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942" y="2743200"/>
            <a:ext cx="4862211" cy="346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683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Policy Evaluation vs. Control  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 dynamics of the environment: p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We use dynamic programming methods to compute value functions and optimal policies given a model of the MDP..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9BAA91-F0DB-5549-B33D-03ADD484A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500" y="3689350"/>
            <a:ext cx="74549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98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7724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dirty="0"/>
              <a:t>T</a:t>
            </a: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he Bellman equation gives us a recursive expression for V Pi. 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Iteratively refine our estimate of the value function.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78FE93-84CE-2440-B587-C2DC4B929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700" y="3479800"/>
            <a:ext cx="77089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ahoma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Iterative Policy Evaluation</a:t>
            </a:r>
            <a:endParaRPr dirty="0"/>
          </a:p>
        </p:txBody>
      </p:sp>
      <p:sp>
        <p:nvSpPr>
          <p:cNvPr id="207" name="Google Shape;207;p3" descr="Rectangle: Click to edit Master text styles &#10;Second level &#10;Third level &#10;Fourth level &#10;Fifth level"/>
          <p:cNvSpPr txBox="1">
            <a:spLocks noGrp="1"/>
          </p:cNvSpPr>
          <p:nvPr>
            <p:ph type="body" idx="1"/>
          </p:nvPr>
        </p:nvSpPr>
        <p:spPr>
          <a:xfrm>
            <a:off x="838200" y="1708150"/>
            <a:ext cx="7696200" cy="431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An arbitrary initialization for our approximate value function-  v_0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"/>
              <a:buFont typeface="Noto Sans Symbols"/>
              <a:buChar char="❑"/>
            </a:pPr>
            <a:r>
              <a:rPr lang="en-US" sz="22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Using update rule:</a:t>
            </a:r>
            <a:endParaRPr dirty="0"/>
          </a:p>
        </p:txBody>
      </p:sp>
      <p:pic>
        <p:nvPicPr>
          <p:cNvPr id="208" name="Google Shape;2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87" y="44450"/>
            <a:ext cx="1254125" cy="4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"/>
          <p:cNvSpPr txBox="1"/>
          <p:nvPr/>
        </p:nvSpPr>
        <p:spPr>
          <a:xfrm>
            <a:off x="3581400" y="63881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rPr lang="en-US" sz="1400" b="0" i="0" u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Evaluation</a:t>
            </a:r>
            <a:endParaRPr dirty="0"/>
          </a:p>
        </p:txBody>
      </p:sp>
      <p:sp>
        <p:nvSpPr>
          <p:cNvPr id="210" name="Google Shape;210;p3"/>
          <p:cNvSpPr txBox="1"/>
          <p:nvPr/>
        </p:nvSpPr>
        <p:spPr>
          <a:xfrm>
            <a:off x="67056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07E7DB-F43D-5E41-BC46-585CC5B630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100" y="2586264"/>
            <a:ext cx="4457700" cy="749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F79770-2A5A-5A4F-A14C-7419AA8EF9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149" y="3682773"/>
            <a:ext cx="3658191" cy="21100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08CB79-9129-824D-AE6B-8997A81D2F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3000" y="3703864"/>
            <a:ext cx="3657600" cy="213360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9EAFB883-F3B5-294E-89FD-86280C893CB8}"/>
              </a:ext>
            </a:extLst>
          </p:cNvPr>
          <p:cNvSpPr/>
          <p:nvPr/>
        </p:nvSpPr>
        <p:spPr>
          <a:xfrm>
            <a:off x="4350340" y="4737780"/>
            <a:ext cx="526460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991426071"/>
      </p:ext>
    </p:extLst>
  </p:cSld>
  <p:clrMapOvr>
    <a:masterClrMapping/>
  </p:clrMapOvr>
</p:sld>
</file>

<file path=ppt/theme/theme1.xml><?xml version="1.0" encoding="utf-8"?>
<a:theme xmlns:a="http://schemas.openxmlformats.org/drawingml/2006/main" name="1_Blueprint">
  <a:themeElements>
    <a:clrScheme name="">
      <a:dk1>
        <a:srgbClr val="40458C"/>
      </a:dk1>
      <a:lt1>
        <a:srgbClr val="FFFFFF"/>
      </a:lt1>
      <a:dk2>
        <a:srgbClr val="BE2D00"/>
      </a:dk2>
      <a:lt2>
        <a:srgbClr val="B7C1EB"/>
      </a:lt2>
      <a:accent1>
        <a:srgbClr val="ECD882"/>
      </a:accent1>
      <a:accent2>
        <a:srgbClr val="577052"/>
      </a:accent2>
      <a:accent3>
        <a:srgbClr val="FFFFFF"/>
      </a:accent3>
      <a:accent4>
        <a:srgbClr val="353A77"/>
      </a:accent4>
      <a:accent5>
        <a:srgbClr val="F4E9C1"/>
      </a:accent5>
      <a:accent6>
        <a:srgbClr val="4E6549"/>
      </a:accent6>
      <a:hlink>
        <a:srgbClr val="6F89F7"/>
      </a:hlink>
      <a:folHlink>
        <a:srgbClr val="CFDB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ueprint">
  <a:themeElements>
    <a:clrScheme name="">
      <a:dk1>
        <a:srgbClr val="40458C"/>
      </a:dk1>
      <a:lt1>
        <a:srgbClr val="FFFFFF"/>
      </a:lt1>
      <a:dk2>
        <a:srgbClr val="BE2D00"/>
      </a:dk2>
      <a:lt2>
        <a:srgbClr val="B7C1EB"/>
      </a:lt2>
      <a:accent1>
        <a:srgbClr val="ECD882"/>
      </a:accent1>
      <a:accent2>
        <a:srgbClr val="577052"/>
      </a:accent2>
      <a:accent3>
        <a:srgbClr val="FFFFFF"/>
      </a:accent3>
      <a:accent4>
        <a:srgbClr val="353A77"/>
      </a:accent4>
      <a:accent5>
        <a:srgbClr val="F4E9C1"/>
      </a:accent5>
      <a:accent6>
        <a:srgbClr val="4E6549"/>
      </a:accent6>
      <a:hlink>
        <a:srgbClr val="6F89F7"/>
      </a:hlink>
      <a:folHlink>
        <a:srgbClr val="CFDB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713</Words>
  <Application>Microsoft Macintosh PowerPoint</Application>
  <PresentationFormat>On-screen Show (4:3)</PresentationFormat>
  <Paragraphs>168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Noto Sans Symbols</vt:lpstr>
      <vt:lpstr>Arial</vt:lpstr>
      <vt:lpstr>Tahoma</vt:lpstr>
      <vt:lpstr>1_Blueprint</vt:lpstr>
      <vt:lpstr>Blueprint</vt:lpstr>
      <vt:lpstr>Policy Evaluation</vt:lpstr>
      <vt:lpstr>Objectives</vt:lpstr>
      <vt:lpstr>Policy Evaluation vs. Control  </vt:lpstr>
      <vt:lpstr>Policy Evaluation vs. Control  </vt:lpstr>
      <vt:lpstr>Policy Evaluation vs. Control  </vt:lpstr>
      <vt:lpstr>Policy Evaluation vs. Control  </vt:lpstr>
      <vt:lpstr>Policy Evaluation vs. Control  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Iterative Policy Evaluation</vt:lpstr>
      <vt:lpstr>Summary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</dc:title>
  <dc:creator>Microsoft Office User</dc:creator>
  <cp:lastModifiedBy>Hoa Doan Nguyen Thanh</cp:lastModifiedBy>
  <cp:revision>14</cp:revision>
  <dcterms:created xsi:type="dcterms:W3CDTF">2022-12-09T09:55:15Z</dcterms:created>
  <dcterms:modified xsi:type="dcterms:W3CDTF">2024-03-18T16:38:23Z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0</vt:i4>
  </property>
  <property fmtid="{D5CDD505-2E9C-101B-9397-08002B2CF9AE}" pid="3" name="GraphicType">
    <vt:i4>0</vt:i4>
  </property>
  <property fmtid="{D5CDD505-2E9C-101B-9397-08002B2CF9AE}" pid="4" name="Compression">
    <vt:i4>0</vt:i4>
  </property>
  <property fmtid="{D5CDD505-2E9C-101B-9397-08002B2CF9AE}" pid="5" name="ScreenSize">
    <vt:i4>0</vt:i4>
  </property>
  <property fmtid="{D5CDD505-2E9C-101B-9397-08002B2CF9AE}" pid="6" name="ScreenUsage">
    <vt:i4>0</vt:i4>
  </property>
  <property fmtid="{D5CDD505-2E9C-101B-9397-08002B2CF9AE}" pid="7" name="MailAddress">
    <vt:lpwstr/>
  </property>
  <property fmtid="{D5CDD505-2E9C-101B-9397-08002B2CF9AE}" pid="8" name="HomePage">
    <vt:lpwstr/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0</vt:i4>
  </property>
  <property fmtid="{D5CDD505-2E9C-101B-9397-08002B2CF9AE}" pid="14" name="TextColor">
    <vt:i4>0</vt:i4>
  </property>
  <property fmtid="{D5CDD505-2E9C-101B-9397-08002B2CF9AE}" pid="15" name="LinkColor">
    <vt:i4>0</vt:i4>
  </property>
  <property fmtid="{D5CDD505-2E9C-101B-9397-08002B2CF9AE}" pid="16" name="VisitedColor">
    <vt:i4>0</vt:i4>
  </property>
  <property fmtid="{D5CDD505-2E9C-101B-9397-08002B2CF9AE}" pid="17" name="TransparentButton">
    <vt:i4>0</vt:i4>
  </property>
  <property fmtid="{D5CDD505-2E9C-101B-9397-08002B2CF9AE}" pid="18" name="ButtonType">
    <vt:i4>0</vt:i4>
  </property>
  <property fmtid="{D5CDD505-2E9C-101B-9397-08002B2CF9AE}" pid="19" name="ShowNotes">
    <vt:bool>false</vt:bool>
  </property>
  <property fmtid="{D5CDD505-2E9C-101B-9397-08002B2CF9AE}" pid="20" name="NavBtnPos">
    <vt:i4>0</vt:i4>
  </property>
  <property fmtid="{D5CDD505-2E9C-101B-9397-08002B2CF9AE}" pid="21" name="OutputDir">
    <vt:lpwstr>C:\Work\html</vt:lpwstr>
  </property>
</Properties>
</file>